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141F6-F43F-45C1-B5D9-8B9A93F46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82AEC1-8C23-4E73-BABE-9FEB91D86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4C918-594F-4BCA-B7D0-FD3A24FC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B5C10-3486-4F32-85E8-360D3DA2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EA281-5761-4B24-8AE5-43A0F28E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4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65595-D25A-45E2-A90F-6448856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9BE9C9-B2E4-4533-924D-D63312720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C3F7-B65F-47E5-B134-DBE8517D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E3853-8C27-48F3-BF71-4546A29E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E57D9-C747-46CD-9FBC-C222C1CC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22BCC6-2437-4703-B585-CB706E15E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E7AFDF-7D91-43CA-82C3-E7DC1DC57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08886-0B01-46B7-ADBD-1B3B6E0D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9F8746-5F20-4CDD-81ED-9A5699A30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6E31A-A40A-412C-81BB-9BF7FF44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81EF3-2D77-4F7D-B445-920E351C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89371-F8FF-4D07-B074-1062DB7B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B7D1D3-C099-42C4-B804-7CD87F10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9304B-5DFB-4528-A5BE-06F5A18E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3D48E9-3C5A-42BB-B277-459CFC80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C4C01-A8EA-42D5-8D63-8B4EB0A9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109C1-41B5-454C-93D7-18C98F6C1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C428C-679F-41BF-9D10-32232994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42FD7C-B4A0-4130-BA12-A48E0FA6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E7087-BFAE-4D86-9DF6-75ABAF23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5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239C3-042B-4FEF-8A29-3F448B89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610FA-0E9F-4566-B993-7A90240A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26904-3441-4EA5-A4DF-D26339A2F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AEE6D-6D77-4757-BB17-A3F8BC79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BEBA7-8EA7-4A6F-917D-B7CFE3F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93A19F-72E6-40C7-B00D-4F32004A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EAE2A-F237-471A-9D3B-C881E054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2C51AA-21D7-483D-B7BC-D5F706B9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E3095F-713C-4463-AA83-32B8E0474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E8C4A1-AAA8-4C5A-910E-DE3A16C74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4333D0-0F76-4363-B78F-8B3AD646F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99AD60-F791-4AD5-9DBA-719317B0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F174E7-595E-423B-BA1B-040504CA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78E526-8C56-4272-960F-3EAB8DBC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8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0EBC9-02A2-4123-AB6C-F8559FE7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C2E301-E744-4FE2-AE6E-521DBAB8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B9C2F1-F765-4555-AF43-C4307EBB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E393C1-9EF9-41B0-9EB7-6CA99DF9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AB781B-FCED-427E-8389-80B13D21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2D145F-922E-49BC-BBB3-08F3D599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63936-83A0-42F8-9666-DD91632D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4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03C97-B5E7-4C9D-B8DE-984C4804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2663-1352-4058-9CE5-601D3C1D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0ECAA8-77BF-49E8-8740-CEC404321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7C95B-31A6-48FD-A6ED-68A269C4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74012A-B139-4A0E-A2FC-5F5B1C89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F37455-26B7-43A6-831D-02FAF41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4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DCB35-B5FC-465D-9D00-208C8CD7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51AC18-84E3-4687-9EBD-B609551D4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B1C39D-A464-45F7-9524-11AF96126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A4CA6-7C49-4A79-B85D-BAA97670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70F52-00A5-461C-B19B-391489A0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AE1C94-92A2-4827-B609-99CAF85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39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D0847F-1326-45F8-B955-A703C137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D04EB-2163-44BA-8162-71AA63E96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82456-F6EF-49D8-94AD-48ACB151E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B9E52-C083-405C-B91E-4DA833617AF4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D6189-8029-45B7-8F09-9904F39F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BAFBF-5F3D-408C-9C77-42B04DC56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863C9-D43D-42F7-B06B-DFD6F690E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1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45B2-9DE7-4B2B-9EDD-B9D4BDDB7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41AE2E-DE01-4231-90F2-D12488E9A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DAE8F3-6282-4FDD-B477-83FE0EA6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C5E4B-756D-4B76-99C3-3FB6B6AD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课题背景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2D15C1-7DD9-40B5-9ECB-075D783BB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应用价值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 	</a:t>
            </a:r>
            <a:r>
              <a:rPr lang="zh-CN" altLang="en-US" sz="2400" dirty="0"/>
              <a:t>电动汽车：启动、加速、刹车能量回馈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重型机械的启动等</a:t>
            </a:r>
            <a:endParaRPr lang="en-US" altLang="zh-CN" sz="2400" dirty="0"/>
          </a:p>
          <a:p>
            <a:r>
              <a:rPr lang="zh-CN" altLang="en-US" b="1" dirty="0"/>
              <a:t>竞赛作用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Robomaser</a:t>
            </a:r>
            <a:r>
              <a:rPr lang="en-US" altLang="zh-CN" dirty="0"/>
              <a:t> 2020</a:t>
            </a:r>
            <a:r>
              <a:rPr lang="zh-CN" altLang="en-US" dirty="0"/>
              <a:t>赛季备赛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7B05A-F9FE-4355-A4F8-FF320FC4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6327491" y="4134425"/>
            <a:ext cx="4629147" cy="25815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8916BA-FC40-48F2-A33A-E8C71FE4C9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7295" y="4112172"/>
            <a:ext cx="3717216" cy="26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71D85-2F02-4C7F-8C4D-8E0159F4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主要功能及原理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7033D-58A6-485E-BC63-E7C1C18AA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启动及加速时提供限制以外的能量</a:t>
            </a:r>
            <a:endParaRPr lang="en-US" altLang="zh-CN" dirty="0"/>
          </a:p>
          <a:p>
            <a:r>
              <a:rPr lang="zh-CN" altLang="en-US" dirty="0"/>
              <a:t>制动时的能量回收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003EE-C8FB-43A2-B27C-A53E6B410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5033" y="2983547"/>
            <a:ext cx="9001933" cy="31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4AB31-5F7E-4228-AFD2-9B390ED8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36" y="706870"/>
            <a:ext cx="10515600" cy="1325563"/>
          </a:xfrm>
        </p:spPr>
        <p:txBody>
          <a:bodyPr/>
          <a:lstStyle/>
          <a:p>
            <a:r>
              <a:rPr lang="zh-CN" altLang="en-US" b="1" dirty="0"/>
              <a:t>硬件架构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7073D0-7B02-4E00-A5D1-76100D71FA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6382" y="2536388"/>
            <a:ext cx="4317625" cy="3857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CDF86C-7F84-4BB0-95C0-02862F66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753" y="0"/>
            <a:ext cx="6953048" cy="68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6F753-17E1-44EA-A9E0-69295AD7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嵌入式软件架构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D9569F-4426-4A93-9307-E081BE3C374D}"/>
              </a:ext>
            </a:extLst>
          </p:cNvPr>
          <p:cNvPicPr/>
          <p:nvPr/>
        </p:nvPicPr>
        <p:blipFill rotWithShape="1">
          <a:blip r:embed="rId2"/>
          <a:srcRect r="22179"/>
          <a:stretch/>
        </p:blipFill>
        <p:spPr>
          <a:xfrm>
            <a:off x="6385880" y="2160743"/>
            <a:ext cx="5477160" cy="40269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CB04E-AC3D-4FED-AD2E-F30236F71B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764" y="1874982"/>
            <a:ext cx="6338454" cy="479338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092DA6C-9A3F-4EF9-A9F1-180F2F5E17CD}"/>
              </a:ext>
            </a:extLst>
          </p:cNvPr>
          <p:cNvCxnSpPr/>
          <p:nvPr/>
        </p:nvCxnSpPr>
        <p:spPr>
          <a:xfrm>
            <a:off x="6456218" y="1690688"/>
            <a:ext cx="0" cy="516731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46CF93C-C74A-45E1-9440-A02C0D03B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6362" r="4431" b="3874"/>
          <a:stretch/>
        </p:blipFill>
        <p:spPr>
          <a:xfrm>
            <a:off x="8452387" y="884765"/>
            <a:ext cx="485501" cy="498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0F449C-CB7E-44C9-A2B2-0B176206C5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6" t="9420" r="10581"/>
          <a:stretch/>
        </p:blipFill>
        <p:spPr>
          <a:xfrm>
            <a:off x="9194798" y="884765"/>
            <a:ext cx="457729" cy="498764"/>
          </a:xfrm>
          <a:prstGeom prst="rect">
            <a:avLst/>
          </a:prstGeom>
        </p:spPr>
      </p:pic>
      <p:pic>
        <p:nvPicPr>
          <p:cNvPr id="2050" name="Picture 2" descr="PowerPoint template - Guidelines">
            <a:extLst>
              <a:ext uri="{FF2B5EF4-FFF2-40B4-BE49-F238E27FC236}">
                <a16:creationId xmlns:a16="http://schemas.microsoft.com/office/drawing/2014/main" id="{36B7F264-80D8-4763-80BF-F0F2120F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111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818486-4A79-413E-8BFC-7FE4F6B453C5}"/>
              </a:ext>
            </a:extLst>
          </p:cNvPr>
          <p:cNvSpPr/>
          <p:nvPr/>
        </p:nvSpPr>
        <p:spPr>
          <a:xfrm>
            <a:off x="11487026" y="2535410"/>
            <a:ext cx="830997" cy="327763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D16D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（条件：电容电压高于一定值）</a:t>
            </a:r>
            <a:endParaRPr lang="en-US" altLang="zh-CN" sz="1400" dirty="0">
              <a:solidFill>
                <a:srgbClr val="D16D2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rgbClr val="D16D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放电模式切换指令</a:t>
            </a:r>
            <a:endParaRPr lang="zh-CN" altLang="en-US" sz="1400" dirty="0">
              <a:solidFill>
                <a:srgbClr val="D16D2A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110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D8376-1840-4794-BB69-7B07E3CA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72" y="1886461"/>
            <a:ext cx="10515600" cy="1325563"/>
          </a:xfrm>
        </p:spPr>
        <p:txBody>
          <a:bodyPr/>
          <a:lstStyle/>
          <a:p>
            <a:r>
              <a:rPr lang="zh-CN" altLang="en-US" b="1" dirty="0"/>
              <a:t>上位机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1FAC0A-C684-4EFA-AD59-330E40E48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6"/>
          <a:stretch/>
        </p:blipFill>
        <p:spPr>
          <a:xfrm>
            <a:off x="2428989" y="588933"/>
            <a:ext cx="9545760" cy="55195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9EF81E-45E3-4B5E-BFE6-CD4A8AC34B72}"/>
              </a:ext>
            </a:extLst>
          </p:cNvPr>
          <p:cNvSpPr txBox="1"/>
          <p:nvPr/>
        </p:nvSpPr>
        <p:spPr>
          <a:xfrm>
            <a:off x="517186" y="36459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界面展示</a:t>
            </a:r>
          </a:p>
        </p:txBody>
      </p:sp>
    </p:spTree>
    <p:extLst>
      <p:ext uri="{BB962C8B-B14F-4D97-AF65-F5344CB8AC3E}">
        <p14:creationId xmlns:p14="http://schemas.microsoft.com/office/powerpoint/2010/main" val="30892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CADF3-6E5D-420C-910A-4E590DB9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上位机架构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42F9FE-38F3-4DB8-9699-E9F34E53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85" y="1690688"/>
            <a:ext cx="1722269" cy="7773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624F31-DB6C-439A-B087-15E03E0C9C01}"/>
              </a:ext>
            </a:extLst>
          </p:cNvPr>
          <p:cNvSpPr txBox="1"/>
          <p:nvPr/>
        </p:nvSpPr>
        <p:spPr>
          <a:xfrm>
            <a:off x="1126351" y="1368484"/>
            <a:ext cx="272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开源图形学程序框架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F4E969-D182-4524-9313-9245DE3D51F5}"/>
              </a:ext>
            </a:extLst>
          </p:cNvPr>
          <p:cNvSpPr txBox="1"/>
          <p:nvPr/>
        </p:nvSpPr>
        <p:spPr>
          <a:xfrm>
            <a:off x="3444114" y="1702431"/>
            <a:ext cx="17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</a:rPr>
              <a:t>GLFW</a:t>
            </a:r>
          </a:p>
          <a:p>
            <a:r>
              <a:rPr lang="en-US" altLang="zh-CN" sz="2400" b="1" dirty="0"/>
              <a:t>Glad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1A02B3-33A8-4E12-9B1A-2AECE4DCDEA5}"/>
              </a:ext>
            </a:extLst>
          </p:cNvPr>
          <p:cNvSpPr txBox="1"/>
          <p:nvPr/>
        </p:nvSpPr>
        <p:spPr>
          <a:xfrm>
            <a:off x="1642685" y="3144124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Dear </a:t>
            </a:r>
            <a:r>
              <a:rPr lang="en-US" altLang="zh-CN" sz="2400" b="1" dirty="0" err="1"/>
              <a:t>ImGui</a:t>
            </a:r>
            <a:endParaRPr lang="en-US" altLang="zh-CN" sz="2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4A0F6B-F2C7-4268-8CE7-A7A248BEC650}"/>
              </a:ext>
            </a:extLst>
          </p:cNvPr>
          <p:cNvSpPr/>
          <p:nvPr/>
        </p:nvSpPr>
        <p:spPr>
          <a:xfrm>
            <a:off x="1126352" y="2757577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开源立即式</a:t>
            </a:r>
            <a:r>
              <a:rPr lang="en-US" altLang="zh-CN" dirty="0"/>
              <a:t>GUI</a:t>
            </a:r>
            <a:r>
              <a:rPr lang="zh-CN" altLang="en-US" dirty="0"/>
              <a:t>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3AD5ED-93BC-48D1-B982-54ACC8A7385F}"/>
              </a:ext>
            </a:extLst>
          </p:cNvPr>
          <p:cNvSpPr/>
          <p:nvPr/>
        </p:nvSpPr>
        <p:spPr>
          <a:xfrm>
            <a:off x="1642685" y="4043511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CSerial</a:t>
            </a:r>
            <a:endParaRPr lang="zh-CN" altLang="en-US" sz="2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6AB59-7228-425B-BAAA-E6DACB2AF86E}"/>
              </a:ext>
            </a:extLst>
          </p:cNvPr>
          <p:cNvSpPr/>
          <p:nvPr/>
        </p:nvSpPr>
        <p:spPr>
          <a:xfrm>
            <a:off x="1126352" y="3663129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MFC</a:t>
            </a:r>
            <a:r>
              <a:rPr lang="zh-CN" altLang="en-US" dirty="0"/>
              <a:t>的串口通信类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662074-DD72-4E0E-8A7C-76D9F792BCE5}"/>
              </a:ext>
            </a:extLst>
          </p:cNvPr>
          <p:cNvSpPr/>
          <p:nvPr/>
        </p:nvSpPr>
        <p:spPr>
          <a:xfrm>
            <a:off x="1134532" y="450236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自定义串口通信协议：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6BFB223-80DA-48A8-A9BB-B0616EDC72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00984" y="0"/>
            <a:ext cx="3283383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038C4E-4FE9-4832-8FE9-D67F4DA6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53" y="4942928"/>
            <a:ext cx="6862575" cy="17949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DDFA00E-5599-48A3-B62B-DDFDA7D4979B}"/>
              </a:ext>
            </a:extLst>
          </p:cNvPr>
          <p:cNvSpPr txBox="1"/>
          <p:nvPr/>
        </p:nvSpPr>
        <p:spPr>
          <a:xfrm>
            <a:off x="6241206" y="2283329"/>
            <a:ext cx="247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开发工具：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176A07D-1E49-4AB1-815B-5B0877A12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06" y="2717608"/>
            <a:ext cx="2278958" cy="50889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3C748F1-055E-4394-B312-150D79A93E59}"/>
              </a:ext>
            </a:extLst>
          </p:cNvPr>
          <p:cNvSpPr txBox="1"/>
          <p:nvPr/>
        </p:nvSpPr>
        <p:spPr>
          <a:xfrm>
            <a:off x="6411531" y="330581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2019 Community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71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65901-DC33-4AC0-8921-EB15D78A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其他辅助功能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6FF2A-F64D-44D9-A951-3518F309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模块配置信息存储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EEPROM AT24C02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车体运动分析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MPU9250</a:t>
            </a:r>
          </a:p>
          <a:p>
            <a:pPr lvl="1"/>
            <a:r>
              <a:rPr lang="zh-CN" altLang="en-US" dirty="0"/>
              <a:t>通过对加速度积分得到当前车体的速度</a:t>
            </a:r>
            <a:endParaRPr lang="en-US" altLang="zh-CN" dirty="0"/>
          </a:p>
          <a:p>
            <a:pPr lvl="1"/>
            <a:r>
              <a:rPr lang="zh-CN" altLang="en-US" dirty="0"/>
              <a:t>使用预留</a:t>
            </a:r>
            <a:r>
              <a:rPr lang="en-US" altLang="zh-CN" dirty="0"/>
              <a:t>SPI</a:t>
            </a:r>
            <a:r>
              <a:rPr lang="zh-CN" altLang="en-US" dirty="0"/>
              <a:t>接口，也可连接其他模块收集信息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131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17D9F-8B2E-4B4F-B63E-CFC90501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297" y="447342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latin typeface="+mj-ea"/>
              </a:rPr>
              <a:t>END</a:t>
            </a:r>
            <a:endParaRPr lang="zh-CN" altLang="en-US" sz="8800" b="1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4B85FF-DDDC-4DC2-8A89-A6911558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45951" cy="52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7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141</Words>
  <Application>Microsoft Office PowerPoint</Application>
  <PresentationFormat>宽屏</PresentationFormat>
  <Paragraphs>36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黑体</vt:lpstr>
      <vt:lpstr>Arial</vt:lpstr>
      <vt:lpstr>Calibri</vt:lpstr>
      <vt:lpstr>Office 主题​​</vt:lpstr>
      <vt:lpstr>PowerPoint 演示文稿</vt:lpstr>
      <vt:lpstr>课题背景</vt:lpstr>
      <vt:lpstr>主要功能及原理</vt:lpstr>
      <vt:lpstr>硬件架构</vt:lpstr>
      <vt:lpstr>嵌入式软件架构</vt:lpstr>
      <vt:lpstr>上位机</vt:lpstr>
      <vt:lpstr>上位机架构</vt:lpstr>
      <vt:lpstr>其他辅助功能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Tnspt Crazt</dc:creator>
  <cp:lastModifiedBy>Tnspt Crazt</cp:lastModifiedBy>
  <cp:revision>15</cp:revision>
  <dcterms:created xsi:type="dcterms:W3CDTF">2020-06-14T13:03:43Z</dcterms:created>
  <dcterms:modified xsi:type="dcterms:W3CDTF">2020-06-19T11:27:39Z</dcterms:modified>
</cp:coreProperties>
</file>